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6327"/>
  </p:normalViewPr>
  <p:slideViewPr>
    <p:cSldViewPr snapToGrid="0">
      <p:cViewPr varScale="1">
        <p:scale>
          <a:sx n="60" d="100"/>
          <a:sy n="60" d="100"/>
        </p:scale>
        <p:origin x="82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7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4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0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3143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87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04460"/>
            <a:ext cx="5181600" cy="5009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904460"/>
            <a:ext cx="5181600" cy="5009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3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823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8239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47825"/>
            <a:ext cx="5157787" cy="424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8239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647825"/>
            <a:ext cx="5183188" cy="4246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7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1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2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/>
          <a:lstStyle/>
          <a:p>
            <a:fld id="{677997C7-13E0-C341-B6BC-EA8705605230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628A2-48B7-5847-AA6A-874747AEF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83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5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914400"/>
            <a:ext cx="10515600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803116" y="6478238"/>
            <a:ext cx="38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fld id="{187628A2-48B7-5847-AA6A-874747AEF2A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9156C0C5-5369-74AA-067A-92119AEC906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363474" y="5800399"/>
            <a:ext cx="1577916" cy="1192335"/>
          </a:xfrm>
          <a:prstGeom prst="rect">
            <a:avLst/>
          </a:prstGeom>
        </p:spPr>
      </p:pic>
      <p:pic>
        <p:nvPicPr>
          <p:cNvPr id="14" name="Picture 13" descr="Text&#10;&#10;Description automatically generated with low confidence">
            <a:extLst>
              <a:ext uri="{FF2B5EF4-FFF2-40B4-BE49-F238E27FC236}">
                <a16:creationId xmlns:a16="http://schemas.microsoft.com/office/drawing/2014/main" id="{72690129-934B-FBF2-4DE2-AF50FF38177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50610" y="6339662"/>
            <a:ext cx="2112341" cy="2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3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2F049-56A9-D34C-C58F-FE0B85D6DF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22FA8-3651-5709-EB45-11D480D8F0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2A607A-C486-B356-A60E-303BA5BFB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0" y="5922331"/>
            <a:ext cx="12192000" cy="9525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DE1BE70-C8CC-5B6A-686A-EDB1CFC29D7F}"/>
              </a:ext>
            </a:extLst>
          </p:cNvPr>
          <p:cNvSpPr/>
          <p:nvPr/>
        </p:nvSpPr>
        <p:spPr>
          <a:xfrm>
            <a:off x="10086975" y="0"/>
            <a:ext cx="2105025" cy="642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4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88543-6B21-D7A2-7E38-3DEFD520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F5C90-B0C0-243E-9404-339D15DB4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1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15AB1-762F-6568-594A-DF7876CDE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771D8-02D9-5557-01B7-3E86EDF94B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D1E8F-9982-5AB1-0AD8-A718C08DB78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8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F697C-0B3D-37A4-6A91-C8B29926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F34C0-F979-FC5B-4E3B-9250049849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05275-88DA-6B89-0E2B-7BE81FEF53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46290B-2BA0-F1F1-5025-C61A473CC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0B6B4E-1870-CF77-AC29-F82D6140C90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3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83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9DB0EE5EDBE547BE9A9A6C49A71B10" ma:contentTypeVersion="17" ma:contentTypeDescription="Create a new document." ma:contentTypeScope="" ma:versionID="048091ff3712321d6931596c41c75021">
  <xsd:schema xmlns:xsd="http://www.w3.org/2001/XMLSchema" xmlns:xs="http://www.w3.org/2001/XMLSchema" xmlns:p="http://schemas.microsoft.com/office/2006/metadata/properties" xmlns:ns2="904f7392-f2c2-44c9-9fab-82e9cedf2912" xmlns:ns3="df118463-65fb-45a2-b70e-3bcbe3a8f933" targetNamespace="http://schemas.microsoft.com/office/2006/metadata/properties" ma:root="true" ma:fieldsID="cd45e3ce1bcf6f6b3e9f2e9e5f5439fc" ns2:_="" ns3:_="">
    <xsd:import namespace="904f7392-f2c2-44c9-9fab-82e9cedf2912"/>
    <xsd:import namespace="df118463-65fb-45a2-b70e-3bcbe3a8f9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f7392-f2c2-44c9-9fab-82e9cedf29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18463-65fb-45a2-b70e-3bcbe3a8f93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753203f-9d3a-47e7-96b5-7117c6195d11}" ma:internalName="TaxCatchAll" ma:showField="CatchAllData" ma:web="df118463-65fb-45a2-b70e-3bcbe3a8f9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118463-65fb-45a2-b70e-3bcbe3a8f933" xsi:nil="true"/>
    <lcf76f155ced4ddcb4097134ff3c332f xmlns="904f7392-f2c2-44c9-9fab-82e9cedf291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B6A32D-CCD8-4997-AC75-E60531451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4f7392-f2c2-44c9-9fab-82e9cedf2912"/>
    <ds:schemaRef ds:uri="df118463-65fb-45a2-b70e-3bcbe3a8f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7C4499-18FA-4FC5-A729-BE073F701DED}">
  <ds:schemaRefs>
    <ds:schemaRef ds:uri="http://www.w3.org/XML/1998/namespace"/>
    <ds:schemaRef ds:uri="df118463-65fb-45a2-b70e-3bcbe3a8f933"/>
    <ds:schemaRef ds:uri="904f7392-f2c2-44c9-9fab-82e9cedf2912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45D8444-DB15-4D35-A744-25FEAFA7ED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Garamond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Schafer</dc:creator>
  <cp:lastModifiedBy>Wick Eisenberg</cp:lastModifiedBy>
  <cp:revision>6</cp:revision>
  <dcterms:created xsi:type="dcterms:W3CDTF">2023-01-02T19:13:06Z</dcterms:created>
  <dcterms:modified xsi:type="dcterms:W3CDTF">2024-06-05T14:14:21Z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0x010100D69DB0EE5EDBE547BE9A9A6C49A71B10</vt:lpwstr>
  </property>
  <property fmtid="{D5CDD505-2E9C-101B-9397-08002B2CF9AE}" pid="3" name="MediaServiceImageTags">
    <vt:lpwstr/>
  </property>
</Properties>
</file>